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2CF0-0160-4822-8AB5-DFBD41CB6CF7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BAC47-E5B4-4E24-9B5C-E64171EA464D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158" y="1052736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БЕЗОПАСНЫЙ ИНТЕРНЕТ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</a:rPr>
              <a:t>«Теремок-</a:t>
            </a:r>
            <a:r>
              <a:rPr lang="ru-RU" b="1" dirty="0" err="1">
                <a:solidFill>
                  <a:schemeClr val="bg1"/>
                </a:solidFill>
              </a:rPr>
              <a:t>Компьютерок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" name="Рисунок 2" descr="https://banner2.kisspng.com/20180605/slz/kisspng-computer-child-drawing-clip-art-play-computer-5b166b2c133302.394995181528195884078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03" y="2636912"/>
            <a:ext cx="5940425" cy="330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8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80ajcbkmlk5czb.xn--p1ai/wp-content/uploads/RUNET-2015-937x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3197"/>
            <a:ext cx="6840760" cy="6491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1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k4.picdn.net/shutterstock/videos/408874/thumb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3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7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upeni-eao.ru/wp-content/gallery/bazopasn_internet/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6"/>
          <a:stretch/>
        </p:blipFill>
        <p:spPr bwMode="auto">
          <a:xfrm>
            <a:off x="683568" y="404664"/>
            <a:ext cx="7920881" cy="602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4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6470611c706672b91e83086cf175a974&amp;n=33&amp;w=267&amp;h=1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34481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oto-elf.ru/wp-content/uploads/2017/12/zashhitit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2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olzablog.ru/wp-content/uploads/2017/10/dezopasnii-internet-detyam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5534"/>
            <a:ext cx="8280921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1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zgcdt.edumsko.ru/uploads/2000/1761/section/107257/58816/1409546155661690818-1024x940.jpg?15072069916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7848871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0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iga.com/images/corale_icon_h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essa41.ru/upload/iblock/492/dreamstime_xl_4843328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4o.net/wp-content/uploads/2016/07/44444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humbs.dreamstime.com/x/ecg-electrocardiogram-monitor-character-funny-cartoon-smiling-thumbs-up-isolated-white-background-eps-file-available-4965707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"/>
          <a:stretch/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8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ssa41.ru/upload/iblock/492/dreamstime_xl_4843328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55" y="2057300"/>
            <a:ext cx="3553456" cy="36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ozgcdt.edumsko.ru/uploads/2000/1761/section/107257/58816/1409546155661690818-1024x940.jpg?150720699167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53" y="859532"/>
            <a:ext cx="5581127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7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ypresentation.ru/documents/b9b1b06040e8e6fad5ea0799af5d9854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/>
          <a:stretch/>
        </p:blipFill>
        <p:spPr bwMode="auto">
          <a:xfrm>
            <a:off x="827584" y="1001486"/>
            <a:ext cx="7620000" cy="53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cor.az/katalog-oboev.html?task=images.crossdomain&amp;image=https://static6.depositphotos.com/1001911/549/v/950/depositphotos_5494503-stock-illustration-cartoon-computer-mou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19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32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cor.az/katalog-oboev.html?task=images.crossdomain&amp;image=https://static6.depositphotos.com/1001911/549/v/950/depositphotos_5494503-stock-illustration-cartoon-computer-mou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1712"/>
            <a:ext cx="3960440" cy="375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thumbs.dreamstime.com/x/ecg-electrocardiogram-monitor-character-funny-cartoon-smiling-thumbs-up-isolated-white-background-eps-file-available-4965707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"/>
          <a:stretch/>
        </p:blipFill>
        <p:spPr bwMode="auto">
          <a:xfrm>
            <a:off x="4651761" y="836712"/>
            <a:ext cx="381000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9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yromono.info/images/keyboard-clipart-cartoon-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762337" y="980728"/>
            <a:ext cx="7848872" cy="514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ecor.az/katalog-oboev.html?task=images.crossdomain&amp;image=https://static6.depositphotos.com/1001911/549/v/950/depositphotos_5494503-stock-illustration-cartoon-computer-mou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81400"/>
            <a:ext cx="3960440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thumbs.dreamstime.com/x/ecg-electrocardiogram-monitor-character-funny-cartoon-smiling-thumbs-up-isolated-white-background-eps-file-available-4965707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b="5580"/>
          <a:stretch/>
        </p:blipFill>
        <p:spPr bwMode="auto">
          <a:xfrm>
            <a:off x="2431209" y="619424"/>
            <a:ext cx="4137563" cy="29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yromono.info/images/keyboard-clipart-cartoon-20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"/>
          <a:stretch/>
        </p:blipFill>
        <p:spPr bwMode="auto">
          <a:xfrm>
            <a:off x="4499992" y="3581399"/>
            <a:ext cx="3823184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0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idumayskazku.ucoz.ru/_pu/14/10949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3244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zgcdt.edumsko.ru/uploads/2000/1761/section/107257/58816/1409546155661690818-1024x940.jpg?15072069916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1" cy="5966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8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chool-sad33.ucoz.ru/js/secur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84775" cy="6031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416</TotalTime>
  <Words>2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Summer</vt:lpstr>
      <vt:lpstr>БЕЗОПАСНЫЙ ИНТЕРНЕТ «Теремок-Компьютерок»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ИНТЕРНЕТ</dc:title>
  <dc:creator>1</dc:creator>
  <cp:lastModifiedBy>1</cp:lastModifiedBy>
  <cp:revision>13</cp:revision>
  <dcterms:created xsi:type="dcterms:W3CDTF">2018-10-30T12:08:06Z</dcterms:created>
  <dcterms:modified xsi:type="dcterms:W3CDTF">2018-10-31T12:55:11Z</dcterms:modified>
</cp:coreProperties>
</file>